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2A97F78-AAD9-4F3B-A34C-4F4E0D516BD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B034E5B-6FF6-44D7-9F3E-431874361E06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2A97F78-AAD9-4F3B-A34C-4F4E0D516BD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2133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FOOD SAFETY IN RESTAURANT KITCHEN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Image result for food safety in restaurant kitch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0275" y="3124200"/>
            <a:ext cx="47434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Promoting hand wash is imperative for restaurant kitchens.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 would be promoted by establishing a hand washing station for employees.</a:t>
            </a:r>
          </a:p>
          <a:p>
            <a:r>
              <a:rPr lang="en-US" dirty="0" smtClean="0"/>
              <a:t>This would minimize cross-contamination by having employees washing hands before touching any food.</a:t>
            </a:r>
          </a:p>
          <a:p>
            <a:r>
              <a:rPr lang="en-US" dirty="0" smtClean="0"/>
              <a:t>Even the smallest bacteria can make one sick if its on a piece of food. Hand washing is key.</a:t>
            </a:r>
            <a:endParaRPr lang="en-US" dirty="0"/>
          </a:p>
        </p:txBody>
      </p:sp>
      <p:pic>
        <p:nvPicPr>
          <p:cNvPr id="5" name="Picture 4" descr="Image result for washing food properly in a restauran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981200"/>
            <a:ext cx="3733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Sick workers should not be allowed to make food.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When workers at a restaurant are suffering from suffering or diarrhea, they should be kept away from food.</a:t>
            </a:r>
          </a:p>
          <a:p>
            <a:r>
              <a:rPr lang="en-US" dirty="0" smtClean="0"/>
              <a:t>If they happen to prepare food, they are putting customers’ health at risk.</a:t>
            </a:r>
          </a:p>
          <a:p>
            <a:r>
              <a:rPr lang="en-US" dirty="0" smtClean="0"/>
              <a:t>This should be common sense for restaurant owners, they do not need safety tips to  know that.</a:t>
            </a:r>
            <a:endParaRPr lang="en-US" dirty="0"/>
          </a:p>
        </p:txBody>
      </p:sp>
      <p:pic>
        <p:nvPicPr>
          <p:cNvPr id="4" name="Picture 3" descr="Image result for sick workers in a restaurant kitch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1" y="1905001"/>
            <a:ext cx="3352799" cy="25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Use of gloves should be embraced.</a:t>
            </a:r>
          </a:p>
          <a:p>
            <a:r>
              <a:rPr lang="en-US" dirty="0" smtClean="0"/>
              <a:t>Workers in restaurant kitchens should be wearing gloves when preparing food.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However, they cannot use the same gloves for different ingredients. They have to change when moving from one ingredient to another.</a:t>
            </a:r>
          </a:p>
          <a:p>
            <a:r>
              <a:rPr lang="en-US" dirty="0" smtClean="0"/>
              <a:t>In the event they don’t change the gloves, they can spread contaminants to customers food which may result to food poisoning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food safety tip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2209801"/>
            <a:ext cx="3228975" cy="2057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Food should be washed properly.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Foods such as fruits and vegetables should be washed properly.</a:t>
            </a:r>
          </a:p>
          <a:p>
            <a:r>
              <a:rPr lang="en-US" dirty="0" smtClean="0"/>
              <a:t>Even if the vegetables will be peeled or skinned, they require thorough washing  or the workers risk spreading contamination to customers.</a:t>
            </a:r>
            <a:endParaRPr lang="en-US" dirty="0"/>
          </a:p>
        </p:txBody>
      </p:sp>
      <p:pic>
        <p:nvPicPr>
          <p:cNvPr id="4" name="Picture 3" descr="Image result for washing food properly in a restauran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81200"/>
            <a:ext cx="4724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Food should be cooked to the right temperature.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It is an imperative tip to know safe food temperature zones.</a:t>
            </a:r>
          </a:p>
          <a:p>
            <a:r>
              <a:rPr lang="en-US" dirty="0" smtClean="0"/>
              <a:t>For instance beef should be at 155 degrees for 15 seconds.</a:t>
            </a:r>
          </a:p>
          <a:p>
            <a:r>
              <a:rPr lang="en-US" dirty="0" smtClean="0"/>
              <a:t>This is to prevent </a:t>
            </a:r>
            <a:r>
              <a:rPr lang="en-US" i="1" dirty="0" smtClean="0"/>
              <a:t>E-coli </a:t>
            </a:r>
            <a:r>
              <a:rPr lang="en-US" dirty="0" smtClean="0"/>
              <a:t>found in food ground which accounts for many cases of food illnesses. </a:t>
            </a:r>
          </a:p>
          <a:p>
            <a:endParaRPr lang="en-US" i="1" dirty="0"/>
          </a:p>
        </p:txBody>
      </p:sp>
      <p:pic>
        <p:nvPicPr>
          <p:cNvPr id="4" name="Picture 3" descr="Image result for right temperatures of food in restaurant kitch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81201"/>
            <a:ext cx="5672137" cy="2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Park, S. H., </a:t>
            </a:r>
            <a:r>
              <a:rPr lang="en-US" dirty="0" err="1" smtClean="0"/>
              <a:t>Kwak</a:t>
            </a:r>
            <a:r>
              <a:rPr lang="en-US" dirty="0" smtClean="0"/>
              <a:t>, T. K., &amp; Chang, H. J. (2010). Evaluation of the food safety training for food handlers in restaurant operations. </a:t>
            </a:r>
            <a:r>
              <a:rPr lang="en-US" i="1" dirty="0" smtClean="0"/>
              <a:t>Nutrition research and practice</a:t>
            </a:r>
            <a:r>
              <a:rPr lang="en-US" dirty="0" smtClean="0"/>
              <a:t>, </a:t>
            </a:r>
            <a:r>
              <a:rPr lang="en-US" i="1" dirty="0" smtClean="0"/>
              <a:t>4</a:t>
            </a:r>
            <a:r>
              <a:rPr lang="en-US" dirty="0" smtClean="0"/>
              <a:t>(1), 58-68.</a:t>
            </a:r>
          </a:p>
          <a:p>
            <a:r>
              <a:rPr lang="en-US" dirty="0" smtClean="0"/>
              <a:t>Brown, L. G., Le, B., Wong, M. R., </a:t>
            </a:r>
            <a:r>
              <a:rPr lang="en-US" dirty="0" err="1" smtClean="0"/>
              <a:t>Reimann</a:t>
            </a:r>
            <a:r>
              <a:rPr lang="en-US" dirty="0" smtClean="0"/>
              <a:t>, D., Nicholas, D., </a:t>
            </a:r>
            <a:r>
              <a:rPr lang="en-US" dirty="0" err="1" smtClean="0"/>
              <a:t>Faw</a:t>
            </a:r>
            <a:r>
              <a:rPr lang="en-US" dirty="0" smtClean="0"/>
              <a:t>, B., ... &amp; Selman, C. A. (2014). Restaurant manager and worker food safety certification and knowledge. </a:t>
            </a:r>
            <a:r>
              <a:rPr lang="en-US" i="1" dirty="0" err="1" smtClean="0"/>
              <a:t>Foodborne</a:t>
            </a:r>
            <a:r>
              <a:rPr lang="en-US" i="1" dirty="0" smtClean="0"/>
              <a:t> pathogens and disease</a:t>
            </a:r>
            <a:r>
              <a:rPr lang="en-US" dirty="0" smtClean="0"/>
              <a:t>, </a:t>
            </a:r>
            <a:r>
              <a:rPr lang="en-US" i="1" dirty="0" smtClean="0"/>
              <a:t>11</a:t>
            </a:r>
            <a:r>
              <a:rPr lang="en-US" dirty="0" smtClean="0"/>
              <a:t>(11), 835-843.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54</TotalTime>
  <Words>412</Words>
  <Application>Microsoft Office PowerPoint</Application>
  <PresentationFormat>On-screen Show (4:3)</PresentationFormat>
  <Paragraphs>67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Book Antiqua</vt:lpstr>
      <vt:lpstr>Lucida Sans</vt:lpstr>
      <vt:lpstr>Wingdings</vt:lpstr>
      <vt:lpstr>Wingdings 2</vt:lpstr>
      <vt:lpstr>Wingdings 3</vt:lpstr>
      <vt:lpstr>Apex</vt:lpstr>
      <vt:lpstr>INTRODUCTION </vt:lpstr>
      <vt:lpstr>FOOD SAFETY IN RESTAURANT KITCHEN</vt:lpstr>
      <vt:lpstr>FOOD SAFETY IN RESTAURANT KITCHEN</vt:lpstr>
      <vt:lpstr>FOOD SAFETY IN RESTAURANT KITCHEN</vt:lpstr>
      <vt:lpstr>FOOD SAFETY IN RESTAURANT KITCHEN</vt:lpstr>
      <vt:lpstr>FOOD SAFETY IN RESTAURANT KITCHEN</vt:lpstr>
      <vt:lpstr>Reference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user</dc:creator>
  <cp:lastModifiedBy>Windows User</cp:lastModifiedBy>
  <cp:revision>22</cp:revision>
  <dcterms:created xsi:type="dcterms:W3CDTF">2018-04-23T20:46:35Z</dcterms:created>
  <dcterms:modified xsi:type="dcterms:W3CDTF">2018-04-23T21:47:44Z</dcterms:modified>
</cp:coreProperties>
</file>